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6858000" cy="9144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0508"/>
    <a:srgbClr val="041B3A"/>
    <a:srgbClr val="E1D1C1"/>
    <a:srgbClr val="011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29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3BAD-F06D-46DF-9D89-13CA6341F9D0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9040-A1F0-473C-B019-BEAAE3BFA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8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3BAD-F06D-46DF-9D89-13CA6341F9D0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9040-A1F0-473C-B019-BEAAE3BFA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5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3BAD-F06D-46DF-9D89-13CA6341F9D0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9040-A1F0-473C-B019-BEAAE3BFA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8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3BAD-F06D-46DF-9D89-13CA6341F9D0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9040-A1F0-473C-B019-BEAAE3BFA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4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3BAD-F06D-46DF-9D89-13CA6341F9D0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9040-A1F0-473C-B019-BEAAE3BFA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9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3BAD-F06D-46DF-9D89-13CA6341F9D0}" type="datetimeFigureOut">
              <a:rPr lang="en-US" smtClean="0"/>
              <a:t>4/25/25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9040-A1F0-473C-B019-BEAAE3BFA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0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3BAD-F06D-46DF-9D89-13CA6341F9D0}" type="datetimeFigureOut">
              <a:rPr lang="en-US" smtClean="0"/>
              <a:t>4/25/25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9040-A1F0-473C-B019-BEAAE3BFA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4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3BAD-F06D-46DF-9D89-13CA6341F9D0}" type="datetimeFigureOut">
              <a:rPr lang="en-US" smtClean="0"/>
              <a:t>4/25/25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9040-A1F0-473C-B019-BEAAE3BFA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3BAD-F06D-46DF-9D89-13CA6341F9D0}" type="datetimeFigureOut">
              <a:rPr lang="en-US" smtClean="0"/>
              <a:t>4/25/25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9040-A1F0-473C-B019-BEAAE3BFA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33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3BAD-F06D-46DF-9D89-13CA6341F9D0}" type="datetimeFigureOut">
              <a:rPr lang="en-US" smtClean="0"/>
              <a:t>4/25/25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9040-A1F0-473C-B019-BEAAE3BFA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4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3BAD-F06D-46DF-9D89-13CA6341F9D0}" type="datetimeFigureOut">
              <a:rPr lang="en-US" smtClean="0"/>
              <a:t>4/25/25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9040-A1F0-473C-B019-BEAAE3BFA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2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73BAD-F06D-46DF-9D89-13CA6341F9D0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79040-A1F0-473C-B019-BEAAE3BFA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1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D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7"/>
          <a:stretch/>
        </p:blipFill>
        <p:spPr>
          <a:xfrm>
            <a:off x="0" y="2212947"/>
            <a:ext cx="6963508" cy="6905340"/>
          </a:xfrm>
          <a:prstGeom prst="rect">
            <a:avLst/>
          </a:prstGeom>
        </p:spPr>
      </p:pic>
      <p:pic>
        <p:nvPicPr>
          <p:cNvPr id="1026" name="Picture 2" descr="Image result for american flag rust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7"/>
          <a:stretch/>
        </p:blipFill>
        <p:spPr bwMode="auto">
          <a:xfrm rot="403482">
            <a:off x="-167719" y="-950311"/>
            <a:ext cx="7471131" cy="377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ilitary branch logo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314">
            <a:off x="216875" y="3568725"/>
            <a:ext cx="6175718" cy="125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414483">
            <a:off x="-34593" y="2002561"/>
            <a:ext cx="7032694" cy="1107996"/>
          </a:xfrm>
          <a:prstGeom prst="rect">
            <a:avLst/>
          </a:prstGeom>
          <a:noFill/>
          <a:effectLst>
            <a:glow rad="127000">
              <a:schemeClr val="accent2">
                <a:lumMod val="5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cap="none" spc="0" dirty="0">
                <a:ln w="3175">
                  <a:solidFill>
                    <a:schemeClr val="bg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KNOCK THE RUST OFF</a:t>
            </a:r>
          </a:p>
        </p:txBody>
      </p:sp>
      <p:sp>
        <p:nvSpPr>
          <p:cNvPr id="8" name="Rectangle 7"/>
          <p:cNvSpPr/>
          <p:nvPr/>
        </p:nvSpPr>
        <p:spPr>
          <a:xfrm rot="402369">
            <a:off x="-517613" y="2838648"/>
            <a:ext cx="7998736" cy="677108"/>
          </a:xfrm>
          <a:prstGeom prst="rect">
            <a:avLst/>
          </a:prstGeom>
          <a:noFill/>
          <a:effectLst>
            <a:glow rad="457200">
              <a:schemeClr val="accent2">
                <a:lumMod val="75000"/>
                <a:alpha val="7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cap="none" spc="0" dirty="0">
                <a:ln w="3175">
                  <a:solidFill>
                    <a:schemeClr val="bg1"/>
                  </a:solidFill>
                </a:ln>
                <a:effectLst>
                  <a:glow rad="127000">
                    <a:schemeClr val="accent2">
                      <a:lumMod val="75000"/>
                      <a:alpha val="73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16</a:t>
            </a:r>
            <a:r>
              <a:rPr lang="en-US" sz="3800" cap="none" spc="0" baseline="30000" dirty="0">
                <a:ln w="3175">
                  <a:solidFill>
                    <a:schemeClr val="bg1"/>
                  </a:solidFill>
                </a:ln>
                <a:effectLst>
                  <a:glow rad="127000">
                    <a:schemeClr val="accent2">
                      <a:lumMod val="75000"/>
                      <a:alpha val="73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th</a:t>
            </a:r>
            <a:r>
              <a:rPr lang="en-US" sz="3800" cap="none" spc="0" dirty="0">
                <a:ln w="3175">
                  <a:solidFill>
                    <a:schemeClr val="bg1"/>
                  </a:solidFill>
                </a:ln>
                <a:effectLst>
                  <a:glow rad="127000">
                    <a:schemeClr val="accent2">
                      <a:lumMod val="75000"/>
                      <a:alpha val="73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ANNUAL JBER MOTORCYCLE RIDE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5296" y="3148188"/>
            <a:ext cx="6632917" cy="803274"/>
          </a:xfrm>
          <a:prstGeom prst="line">
            <a:avLst/>
          </a:prstGeom>
          <a:ln w="76200" cmpd="dbl">
            <a:solidFill>
              <a:srgbClr val="011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-75699" y="6060319"/>
            <a:ext cx="7114906" cy="29014"/>
          </a:xfrm>
          <a:prstGeom prst="line">
            <a:avLst/>
          </a:prstGeom>
          <a:ln w="1181100" cmpd="sng">
            <a:solidFill>
              <a:srgbClr val="041B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-75699" y="5458386"/>
            <a:ext cx="7114906" cy="29014"/>
          </a:xfrm>
          <a:prstGeom prst="line">
            <a:avLst/>
          </a:prstGeom>
          <a:ln w="76200" cmpd="sng">
            <a:solidFill>
              <a:srgbClr val="8305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-75699" y="6625459"/>
            <a:ext cx="7039207" cy="18494"/>
          </a:xfrm>
          <a:prstGeom prst="line">
            <a:avLst/>
          </a:prstGeom>
          <a:ln w="76200" cmpd="sng">
            <a:solidFill>
              <a:srgbClr val="8305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463139" y="5683595"/>
            <a:ext cx="4030985" cy="769441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en-US" sz="4000" dirty="0">
                <a:ln w="3175">
                  <a:solidFill>
                    <a:srgbClr val="041B3A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Friday, May 30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32836" y="5453223"/>
            <a:ext cx="330605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3175">
                  <a:solidFill>
                    <a:srgbClr val="041B3A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REGISTRATION </a:t>
            </a:r>
            <a:r>
              <a:rPr lang="en-US" sz="2400" b="1" dirty="0">
                <a:ln w="3175">
                  <a:solidFill>
                    <a:srgbClr val="041B3A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@</a:t>
            </a:r>
            <a:r>
              <a:rPr lang="en-US" sz="2400" dirty="0">
                <a:ln w="3175">
                  <a:solidFill>
                    <a:srgbClr val="041B3A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 0800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70372" y="5837698"/>
            <a:ext cx="4030985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3175">
                  <a:solidFill>
                    <a:srgbClr val="041B3A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START: JBER-R MSF Pad </a:t>
            </a:r>
            <a:br>
              <a:rPr lang="en-US" sz="2400" dirty="0">
                <a:ln w="3175">
                  <a:solidFill>
                    <a:srgbClr val="041B3A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</a:br>
            <a:r>
              <a:rPr lang="en-US" sz="2400" dirty="0">
                <a:ln w="3175">
                  <a:solidFill>
                    <a:srgbClr val="041B3A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FINISH: Denali Harley Davidson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8039" y="6715542"/>
            <a:ext cx="3429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u="sng" kern="0" dirty="0">
                <a:solidFill>
                  <a:srgbClr val="000000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Riders Must Have</a:t>
            </a:r>
            <a:r>
              <a:rPr lang="en-US" sz="1600" kern="0" dirty="0">
                <a:solidFill>
                  <a:srgbClr val="000000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en-US" sz="1600" kern="0" dirty="0">
                <a:solidFill>
                  <a:srgbClr val="000000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kern="0" dirty="0">
                <a:solidFill>
                  <a:srgbClr val="000000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License, Registration, and MSF Card</a:t>
            </a:r>
            <a:br>
              <a:rPr lang="en-US" sz="1600" kern="0" dirty="0">
                <a:solidFill>
                  <a:srgbClr val="000000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kern="0" dirty="0">
                <a:solidFill>
                  <a:srgbClr val="000000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mandated PPE</a:t>
            </a:r>
            <a:br>
              <a:rPr lang="en-US" sz="1600" kern="0" dirty="0">
                <a:solidFill>
                  <a:srgbClr val="000000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kern="0" dirty="0">
                <a:solidFill>
                  <a:srgbClr val="000000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Full Tank of Gas</a:t>
            </a:r>
            <a:br>
              <a:rPr lang="en-US" sz="1600" kern="0" dirty="0">
                <a:solidFill>
                  <a:srgbClr val="000000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kern="0" dirty="0">
                <a:solidFill>
                  <a:srgbClr val="000000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$5 for Lunch in Wasilla</a:t>
            </a:r>
            <a:endParaRPr lang="en-US" sz="1600" dirty="0">
              <a:latin typeface="Impact" panose="020B080603090205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77385" y="6668695"/>
            <a:ext cx="30806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u="sng" kern="0" dirty="0">
                <a:solidFill>
                  <a:srgbClr val="000000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Special Thank You to:</a:t>
            </a:r>
            <a:br>
              <a:rPr lang="en-US" sz="1600" kern="0" dirty="0">
                <a:solidFill>
                  <a:srgbClr val="000000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kern="0" dirty="0">
                <a:solidFill>
                  <a:srgbClr val="000000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JBER Green Knights MMC</a:t>
            </a:r>
          </a:p>
          <a:p>
            <a:pPr algn="ctr"/>
            <a:r>
              <a:rPr lang="en-US" sz="1600" dirty="0">
                <a:latin typeface="Impact" panose="020B0806030902050204" pitchFamily="34" charset="0"/>
              </a:rPr>
              <a:t>Denali Harley-Davidson (Wasilla)</a:t>
            </a:r>
          </a:p>
          <a:p>
            <a:pPr algn="ctr"/>
            <a:endParaRPr lang="en-US" sz="1600" dirty="0">
              <a:latin typeface="Impact" panose="020B080603090205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 rot="315044">
            <a:off x="-745454" y="4728009"/>
            <a:ext cx="75327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sz="1600" kern="0" dirty="0">
                <a:solidFill>
                  <a:srgbClr val="000000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Experienced Motorcycle Mentorship + Alaska Riding Familiarization</a:t>
            </a:r>
            <a:br>
              <a:rPr lang="en-US" sz="1600" kern="0" dirty="0">
                <a:solidFill>
                  <a:srgbClr val="000000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kern="0" dirty="0">
                <a:solidFill>
                  <a:srgbClr val="000000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PPE Inspection + Motorcycle Inspection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053014"/>
              </p:ext>
            </p:extLst>
          </p:nvPr>
        </p:nvGraphicFramePr>
        <p:xfrm>
          <a:off x="10783" y="7931882"/>
          <a:ext cx="6960350" cy="11938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48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PRIMARY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Impact" panose="020B0806030902050204" pitchFamily="34" charset="0"/>
                        </a:rPr>
                        <a:t> POCs: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Impact" panose="020B080603090205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KTRO RIDE: Green Knights Alaska</a:t>
                      </a: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Email: </a:t>
                      </a:r>
                      <a:r>
                        <a:rPr lang="en-US" sz="1600" kern="1200" err="1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Greenknightsak</a:t>
                      </a: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@gmail.com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Impact" panose="020B080603090205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673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ABW Safety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TSgt  Haymaker</a:t>
                      </a:r>
                      <a:b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Email: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benjamin.haymaker@us.af.mil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Impact" panose="020B080603090205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203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5D8AAEE6986C48946E87C0D7B57F7C" ma:contentTypeVersion="10" ma:contentTypeDescription="Create a new document." ma:contentTypeScope="" ma:versionID="f10d0b64b0d2094ee31c35aacaf4334f">
  <xsd:schema xmlns:xsd="http://www.w3.org/2001/XMLSchema" xmlns:xs="http://www.w3.org/2001/XMLSchema" xmlns:p="http://schemas.microsoft.com/office/2006/metadata/properties" xmlns:ns1="http://schemas.microsoft.com/sharepoint/v3" xmlns:ns3="82e6071e-157a-44d7-8d4a-f761f8cdd221" targetNamespace="http://schemas.microsoft.com/office/2006/metadata/properties" ma:root="true" ma:fieldsID="ee5a4f367ef37b928b9e72f5333df847" ns1:_="" ns3:_="">
    <xsd:import namespace="http://schemas.microsoft.com/sharepoint/v3"/>
    <xsd:import namespace="82e6071e-157a-44d7-8d4a-f761f8cdd22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e6071e-157a-44d7-8d4a-f761f8cdd2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50177D-52F1-4200-94CA-320F7D6FE4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144F53-D34D-4B8B-A5B0-6796E5BF2EE4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82e6071e-157a-44d7-8d4a-f761f8cdd221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sharepoint/v3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2892F54-1D0A-4E54-A65B-F2362266DE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2e6071e-157a-44d7-8d4a-f761f8cdd2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</TotalTime>
  <Words>120</Words>
  <Application>Microsoft Macintosh PowerPoint</Application>
  <PresentationFormat>Letter Paper (8.5x11 in)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Impact</vt:lpstr>
      <vt:lpstr>Office Theme</vt:lpstr>
      <vt:lpstr>PowerPoint Presentation</vt:lpstr>
    </vt:vector>
  </TitlesOfParts>
  <Company>U.S. 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REED, JON T SSgt USAF PACAF 673 ABW/SEG</dc:creator>
  <cp:lastModifiedBy>Zach Holden</cp:lastModifiedBy>
  <cp:revision>28</cp:revision>
  <cp:lastPrinted>2022-03-17T21:40:19Z</cp:lastPrinted>
  <dcterms:created xsi:type="dcterms:W3CDTF">2018-05-04T18:15:27Z</dcterms:created>
  <dcterms:modified xsi:type="dcterms:W3CDTF">2025-04-26T06:18:26Z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0x010100085D8AAEE6986C48946E87C0D7B57F7C</vt:lpwstr>
  </property>
</Properties>
</file>